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1" r:id="rId2"/>
    <p:sldId id="264" r:id="rId3"/>
    <p:sldId id="265" r:id="rId4"/>
    <p:sldId id="266" r:id="rId5"/>
    <p:sldId id="267" r:id="rId6"/>
  </p:sldIdLst>
  <p:sldSz cx="12192000" cy="6858000"/>
  <p:notesSz cx="6858000" cy="9144000"/>
  <p:embeddedFontLs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7523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99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50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68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9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47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ts val="7200"/>
              <a:buFont typeface="Corbel"/>
              <a:buNone/>
              <a:defRPr sz="7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120"/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03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2560"/>
              <a:buFont typeface="Corbel"/>
              <a:buChar char="•"/>
              <a:defRPr sz="3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406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240"/>
              <a:buFont typeface="Corbel"/>
              <a:buChar char="•"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609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270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270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270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270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7112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12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1520" marR="0" lvl="2" indent="-9143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5839" marR="0" lvl="3" indent="-101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80160" marR="0" lvl="4" indent="-101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473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473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ru-RU" sz="12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83029" y="158298"/>
            <a:ext cx="8730344" cy="734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just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3959"/>
              <a:buFont typeface="Corbel"/>
              <a:buNone/>
            </a:pPr>
            <a:r>
              <a:rPr lang="ru-RU" sz="3959" b="0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Изготовление новогодней открытки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83030" y="982436"/>
            <a:ext cx="4245427" cy="52659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Для работы вам понадобятся: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картон (</a:t>
            </a:r>
            <a:r>
              <a:rPr lang="ru-RU" sz="1377">
                <a:solidFill>
                  <a:srgbClr val="0070C0"/>
                </a:solidFill>
              </a:rPr>
              <a:t>любой</a:t>
            </a: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Зубочистка или любая палочка 1 штука;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пряжа любого цвета;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клей «Титан»;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клей пва;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клеевой пистолет или гель «Момент»;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цветной картон 1 лист А4;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цветная бумага 1 лист;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Ножницы, ножницы зигзагообразные;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декор для украшения (ленты, надписи, бусины, и.тд.);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шаблон елочки.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Вилка пластиковая 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Для изготовления 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2"/>
              <a:buFont typeface="Corbel"/>
              <a:buChar char="•"/>
            </a:pPr>
            <a:r>
              <a:rPr lang="ru-RU" sz="1377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помпона</a:t>
            </a:r>
          </a:p>
          <a:p>
            <a:pPr marL="228600" marR="0" lvl="0" indent="-182880" algn="l" rtl="0">
              <a:lnSpc>
                <a:spcPct val="70000"/>
              </a:lnSpc>
              <a:spcBef>
                <a:spcPts val="1400"/>
              </a:spcBef>
              <a:buClr>
                <a:schemeClr val="accent1"/>
              </a:buClr>
              <a:buSzPts val="836"/>
              <a:buFont typeface="Corbel"/>
              <a:buNone/>
            </a:pPr>
            <a:endParaRPr sz="1045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8950" y="1867581"/>
            <a:ext cx="1543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2251" y="3674806"/>
            <a:ext cx="1129391" cy="112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4777" y="3346452"/>
            <a:ext cx="15811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1300" y="-99332"/>
            <a:ext cx="1943102" cy="145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60902" y="3628066"/>
            <a:ext cx="1249594" cy="124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20345" y="5634996"/>
            <a:ext cx="2405741" cy="133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1656" y="3615418"/>
            <a:ext cx="3203121" cy="19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71309" y="825273"/>
            <a:ext cx="2713263" cy="271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92599" y="4682470"/>
            <a:ext cx="2829057" cy="19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69735" y="4927602"/>
            <a:ext cx="2817212" cy="188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98490" y="1424374"/>
            <a:ext cx="1272995" cy="155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6736" y="1257436"/>
            <a:ext cx="1724209" cy="172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73751" cy="8867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4400"/>
              <a:buFont typeface="Corbel"/>
              <a:buNone/>
            </a:pPr>
            <a:r>
              <a:rPr lang="ru-RU" sz="4400" b="0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Изготовление елки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838200" y="1123200"/>
            <a:ext cx="3795900" cy="550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Обводим шаблон </a:t>
            </a:r>
            <a:r>
              <a:rPr lang="ru-RU" sz="22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елки</a:t>
            </a: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на картон;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Вырезаем по контуру ножницами с зубчатым лезвием;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Берем пряжу любого цвета, обматываем елку в произвольном направлении;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Обматываем до необходимой толщины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ru-RU" sz="24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Закрепляем концы ниток клеем или скотчем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</a:pPr>
            <a:endParaRPr sz="24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960"/>
              <a:buFont typeface="Corbel"/>
              <a:buNone/>
            </a:pPr>
            <a:endParaRPr sz="12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129" y="1079832"/>
            <a:ext cx="7337477" cy="550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1722" y="4752535"/>
            <a:ext cx="1831145" cy="183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6350" y="2812675"/>
            <a:ext cx="635500" cy="4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175" y="1445525"/>
            <a:ext cx="705225" cy="53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4525" y="2079500"/>
            <a:ext cx="705225" cy="5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83029" y="343353"/>
            <a:ext cx="10899915" cy="690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3959"/>
              <a:buFont typeface="Corbel"/>
              <a:buNone/>
            </a:pPr>
            <a:r>
              <a:rPr lang="ru-RU" sz="3959" b="0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Изготовление макушки из помпона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78973" y="1240971"/>
            <a:ext cx="4093027" cy="502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endParaRPr sz="20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При помощи пластиковой вилки делаем помпон.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Зубчики вилки обматываем пряжей 3</a:t>
            </a:r>
            <a:r>
              <a:rPr lang="ru-RU" sz="2000">
                <a:solidFill>
                  <a:srgbClr val="0070C0"/>
                </a:solidFill>
              </a:rPr>
              <a:t>4</a:t>
            </a: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раза.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Снимаем с вилки, плотно завязываем по центру 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</a:pP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Аккуратно разрезаем каждую петельку и подстригаем до аккуратного шарика.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600"/>
              <a:buFont typeface="Corbel"/>
              <a:buChar char="•"/>
            </a:pPr>
            <a:r>
              <a:rPr lang="ru-RU" sz="20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Готовый помпон приклеиваем к макушке елки прозрачным клеем «Момент»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034142"/>
            <a:ext cx="7160455" cy="552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8523">
            <a:off x="7235658" y="3868857"/>
            <a:ext cx="1580445" cy="158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100796" y="370878"/>
            <a:ext cx="9875520" cy="5887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3959"/>
              <a:buFont typeface="Corbel"/>
              <a:buNone/>
            </a:pPr>
            <a:r>
              <a:rPr lang="ru-RU" sz="3959" b="0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Изготовление основы  открытки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46550" y="1888650"/>
            <a:ext cx="3691500" cy="453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76"/>
              <a:buFont typeface="Corbel"/>
              <a:buChar char="•"/>
            </a:pPr>
            <a:r>
              <a:rPr lang="ru-RU" sz="222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Цветной лист картона А4 сворачиваем пополам.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76"/>
              <a:buFont typeface="Corbel"/>
              <a:buChar char="•"/>
            </a:pPr>
            <a:r>
              <a:rPr lang="ru-RU" sz="222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На лицевую сторону  приклеиваем лист цветной бумаги. Края можно красиво обрезать фигурным дыроколом.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76"/>
              <a:buFont typeface="Corbel"/>
              <a:buChar char="•"/>
            </a:pPr>
            <a:r>
              <a:rPr lang="ru-RU" sz="222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На внутреннюю часть открытки приклеиваем готовое поздравление</a:t>
            </a:r>
            <a:r>
              <a:rPr lang="ru-RU" sz="222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228600" marR="0" lvl="0" indent="-18288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ts val="1480"/>
              <a:buFont typeface="Corbel"/>
              <a:buNone/>
            </a:pPr>
            <a:endParaRPr sz="185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971" y="1271137"/>
            <a:ext cx="1575708" cy="157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981" y="4370032"/>
            <a:ext cx="2130420" cy="218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9268" y="1064322"/>
            <a:ext cx="3028269" cy="253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9448" y="960976"/>
            <a:ext cx="2963375" cy="31673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4475779" y="4530861"/>
            <a:ext cx="2383971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С Новым годом, папа.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С Новым годом, мама.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С праздником всех поздравляю,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Радости вам всем желаю.</a:t>
            </a:r>
          </a:p>
        </p:txBody>
      </p:sp>
      <p:sp>
        <p:nvSpPr>
          <p:cNvPr id="188" name="Shape 188"/>
          <p:cNvSpPr/>
          <p:nvPr/>
        </p:nvSpPr>
        <p:spPr>
          <a:xfrm>
            <a:off x="7209843" y="3707564"/>
            <a:ext cx="319972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Елка ласково искрится,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Дед Мороз по небу мчится.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Он с собою принесет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8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Счастье людям в Новый год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09578" y="2980222"/>
            <a:ext cx="1043050" cy="10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7601" y="5060299"/>
            <a:ext cx="1359850" cy="13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550" y="370875"/>
            <a:ext cx="1501025" cy="1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9450" y="2980225"/>
            <a:ext cx="1501025" cy="15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4025" y="5890800"/>
            <a:ext cx="588725" cy="5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58129" y="272993"/>
            <a:ext cx="9875520" cy="6799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ts val="3959"/>
              <a:buFont typeface="Corbel"/>
              <a:buNone/>
            </a:pPr>
            <a:r>
              <a:rPr lang="ru-RU" sz="3959" b="0" i="0" u="none" strike="noStrike" cap="none">
                <a:solidFill>
                  <a:srgbClr val="00B0F0"/>
                </a:solidFill>
                <a:latin typeface="Corbel"/>
                <a:ea typeface="Corbel"/>
                <a:cs typeface="Corbel"/>
                <a:sym typeface="Corbel"/>
              </a:rPr>
              <a:t>Сборка элементов открытки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8900" y="952897"/>
            <a:ext cx="3917158" cy="5262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rbel"/>
              <a:buChar char="•"/>
            </a:pPr>
            <a:r>
              <a:rPr lang="ru-RU" sz="1850" b="0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Готовую елку приклеиваем на лицевую сторону</a:t>
            </a:r>
            <a:r>
              <a:rPr lang="ru-RU" sz="1850" b="0" i="0" u="none" strike="noStrike" cap="none" dirty="0" smtClean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rbel"/>
              <a:buChar char="•"/>
            </a:pPr>
            <a:endParaRPr lang="ru-RU" sz="185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rbel"/>
              <a:buChar char="•"/>
            </a:pPr>
            <a:r>
              <a:rPr lang="ru-RU" sz="1850" b="0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Украшаем елку декором. </a:t>
            </a:r>
            <a:endParaRPr lang="ru-RU" sz="1850" b="0" i="0" u="none" strike="noStrike" cap="none" dirty="0" smtClean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rbel"/>
              <a:buChar char="•"/>
            </a:pPr>
            <a:endParaRPr lang="ru-RU" sz="185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indent="-182880">
              <a:lnSpc>
                <a:spcPct val="80000"/>
              </a:lnSpc>
              <a:buSzPts val="1480"/>
              <a:buNone/>
            </a:pPr>
            <a:r>
              <a:rPr lang="ru-RU" sz="1850" b="0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Остальную часть лицевой </a:t>
            </a:r>
            <a:r>
              <a:rPr lang="ru-RU" sz="1850" b="0" i="0" u="none" strike="noStrike" cap="none" dirty="0" smtClean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стороны так </a:t>
            </a:r>
            <a:r>
              <a:rPr lang="ru-RU" sz="1850" b="0" i="0" u="none" strike="noStrike" cap="none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же украшаем надписями, декоративными элементами</a:t>
            </a:r>
            <a:r>
              <a:rPr lang="ru-RU" sz="1850" b="0" i="0" u="none" strike="noStrike" cap="none" dirty="0" smtClean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r>
              <a:rPr lang="ru-RU" sz="1850" dirty="0"/>
              <a:t> </a:t>
            </a:r>
            <a:endParaRPr lang="ru-RU" sz="1850" dirty="0" smtClean="0"/>
          </a:p>
          <a:p>
            <a:pPr lvl="0" indent="-182880" algn="ctr">
              <a:lnSpc>
                <a:spcPct val="80000"/>
              </a:lnSpc>
              <a:buSzPts val="1480"/>
              <a:buNone/>
            </a:pPr>
            <a:endParaRPr lang="ru-RU" sz="1850" dirty="0"/>
          </a:p>
          <a:p>
            <a:pPr lvl="0" indent="-182880" algn="ctr">
              <a:lnSpc>
                <a:spcPct val="80000"/>
              </a:lnSpc>
              <a:buSzPts val="1480"/>
              <a:buNone/>
            </a:pPr>
            <a:endParaRPr lang="ru-RU" sz="1850" dirty="0" smtClean="0"/>
          </a:p>
          <a:p>
            <a:pPr lvl="0" indent="-182880" algn="ctr">
              <a:lnSpc>
                <a:spcPct val="80000"/>
              </a:lnSpc>
              <a:buSzPts val="1480"/>
              <a:buNone/>
            </a:pPr>
            <a:endParaRPr lang="ru-RU" sz="1850" dirty="0" smtClean="0"/>
          </a:p>
          <a:p>
            <a:pPr lvl="0" indent="-182880" algn="ctr">
              <a:lnSpc>
                <a:spcPct val="80000"/>
              </a:lnSpc>
              <a:buSzPts val="1480"/>
              <a:buNone/>
            </a:pPr>
            <a:r>
              <a:rPr lang="ru-RU" sz="1850" dirty="0" smtClean="0"/>
              <a:t>Мастер </a:t>
            </a:r>
            <a:r>
              <a:rPr lang="ru-RU" sz="1850" dirty="0"/>
              <a:t>класс подготовлен педагогом МОУ ДО ЦД(Ю)ТТ</a:t>
            </a:r>
          </a:p>
          <a:p>
            <a:pPr lvl="0" indent="-182880" algn="ctr">
              <a:lnSpc>
                <a:spcPct val="80000"/>
              </a:lnSpc>
              <a:buSzPts val="1480"/>
              <a:buNone/>
            </a:pPr>
            <a:r>
              <a:rPr lang="ru-RU" sz="1850" dirty="0"/>
              <a:t>Зуйковой Татьяной Геннадьевной</a:t>
            </a:r>
          </a:p>
          <a:p>
            <a:pPr marL="228600" marR="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rbel"/>
              <a:buChar char="•"/>
            </a:pPr>
            <a:endParaRPr lang="ru-RU" sz="1850" b="0" i="0" u="none" strike="noStrike" cap="none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799" y="1128193"/>
            <a:ext cx="6434439" cy="517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214</Words>
  <Application>Microsoft Office PowerPoint</Application>
  <PresentationFormat>Широкоэкранный</PresentationFormat>
  <Paragraphs>52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Corbel</vt:lpstr>
      <vt:lpstr>Arial</vt:lpstr>
      <vt:lpstr>Базис</vt:lpstr>
      <vt:lpstr>Изготовление новогодней открытки</vt:lpstr>
      <vt:lpstr>Изготовление елки </vt:lpstr>
      <vt:lpstr>Изготовление макушки из помпона</vt:lpstr>
      <vt:lpstr>Изготовление основы  открытки</vt:lpstr>
      <vt:lpstr>Сборка элементов открытки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МАСТЕР КЛАСС  НОВОГОДНИЙ СУВЕНИР «НОВОГОДНЯЯ ОТКРЫТКА СВОИМИ РУКАМИ» РАЗРАБОТАЛА: ПЕДАГОГ ДОПОЛНИТЕЛЬНОГО ОБРАЗОВАНИЯ  МОУ ДО ЦД(Ю)ТТ  ЗУЙКОВА ТАТЬЯНА ГЕННАДЬЕВНА </dc:title>
  <dc:creator>User</dc:creator>
  <cp:lastModifiedBy>User</cp:lastModifiedBy>
  <cp:revision>11</cp:revision>
  <dcterms:modified xsi:type="dcterms:W3CDTF">2017-12-13T17:11:35Z</dcterms:modified>
</cp:coreProperties>
</file>